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Default Extension="wdp" ContentType="image/vnd.ms-photo"/>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1" r:id="rId4"/>
  </p:sldMasterIdLst>
  <p:notesMasterIdLst>
    <p:notesMasterId r:id="rId15"/>
  </p:notesMasterIdLst>
  <p:sldIdLst>
    <p:sldId id="257" r:id="rId5"/>
    <p:sldId id="258" r:id="rId6"/>
    <p:sldId id="259" r:id="rId7"/>
    <p:sldId id="261" r:id="rId8"/>
    <p:sldId id="262" r:id="rId9"/>
    <p:sldId id="263" r:id="rId10"/>
    <p:sldId id="264" r:id="rId11"/>
    <p:sldId id="265"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swatjit Patra" initials="SP" lastIdx="1" clrIdx="0">
    <p:extLst>
      <p:ext uri="{19B8F6BF-5375-455C-9EA6-DF929625EA0E}">
        <p15:presenceInfo xmlns:p15="http://schemas.microsoft.com/office/powerpoint/2012/main" xmlns="" userId="00f31fe42d0246f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FFFFF"/>
    <a:srgbClr val="42BA97"/>
    <a:srgbClr val="8E6C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48A1A0-8608-A041-B296-EF2FA00C3C98}" v="19" dt="2023-06-21T07:54:05.981"/>
    <p1510:client id="{3D286AC7-ACFE-4308-9D88-3177AB8CCD44}" v="1" dt="2023-06-21T05:32:19.960"/>
    <p1510:client id="{E2CC273F-D80D-4157-BF67-F4B85014A9B3}" v="68" vWet="69" dt="2023-06-21T07:50:16.3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62"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hdphoto3.wdp>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pPr/>
              <a:t>22-07-2023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pPr/>
              <a:t>‹#›</a:t>
            </a:fld>
            <a:endParaRPr lang="en-IN"/>
          </a:p>
        </p:txBody>
      </p:sp>
    </p:spTree>
    <p:extLst>
      <p:ext uri="{BB962C8B-B14F-4D97-AF65-F5344CB8AC3E}">
        <p14:creationId xmlns:p14="http://schemas.microsoft.com/office/powerpoint/2010/main" xmlns=""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7E254F1-4415-47BF-9E91-C5D4B9A33350}" type="slidenum">
              <a:rPr lang="en-IN" smtClean="0"/>
              <a:pPr/>
              <a:t>1</a:t>
            </a:fld>
            <a:endParaRPr lang="en-IN"/>
          </a:p>
        </p:txBody>
      </p:sp>
    </p:spTree>
    <p:extLst>
      <p:ext uri="{BB962C8B-B14F-4D97-AF65-F5344CB8AC3E}">
        <p14:creationId xmlns:p14="http://schemas.microsoft.com/office/powerpoint/2010/main" xmlns="" val="3342323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BECAFC0-20E4-5820-8200-99990A51D9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AFCF4535-690B-9E8C-5D4C-860778F8AD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22ACF409-E9EB-8509-7625-59B7F0A93A87}"/>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5" name="Footer Placeholder 4">
            <a:extLst>
              <a:ext uri="{FF2B5EF4-FFF2-40B4-BE49-F238E27FC236}">
                <a16:creationId xmlns:a16="http://schemas.microsoft.com/office/drawing/2014/main" xmlns="" id="{084E6650-D881-9460-1642-804D6B67E9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ED007AC-81BB-288D-83E8-FEE879DD9486}"/>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488472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17BD67-864C-8946-9A43-CC9A27F476E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1488FE82-652C-D24A-58DB-4E24C6E22E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235A6035-6477-3798-74CF-F08493E58E5F}"/>
              </a:ext>
            </a:extLst>
          </p:cNvPr>
          <p:cNvSpPr>
            <a:spLocks noGrp="1"/>
          </p:cNvSpPr>
          <p:nvPr>
            <p:ph type="dt" sz="half" idx="10"/>
          </p:nvPr>
        </p:nvSpPr>
        <p:spPr/>
        <p:txBody>
          <a:bodyPr/>
          <a:lstStyle/>
          <a:p>
            <a:fld id="{2CED4963-E985-44C4-B8C4-FDD613B7C2F8}" type="datetime1">
              <a:rPr lang="en-US" smtClean="0"/>
              <a:pPr/>
              <a:t>7/22/2023</a:t>
            </a:fld>
            <a:endParaRPr lang="en-US"/>
          </a:p>
        </p:txBody>
      </p:sp>
      <p:sp>
        <p:nvSpPr>
          <p:cNvPr id="5" name="Footer Placeholder 4">
            <a:extLst>
              <a:ext uri="{FF2B5EF4-FFF2-40B4-BE49-F238E27FC236}">
                <a16:creationId xmlns:a16="http://schemas.microsoft.com/office/drawing/2014/main" xmlns="" id="{CA63A2AF-70B8-3B99-C08B-20B2272C2B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39D2600-3C04-C26B-4448-A1F8EF99B076}"/>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2175942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E03B563-00BE-A0B6-BEC1-506CBA0777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A608AB1C-F4ED-8DC1-578E-126C91B3D6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0990307F-9D8F-1E63-A185-5DDB035BD52D}"/>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5" name="Footer Placeholder 4">
            <a:extLst>
              <a:ext uri="{FF2B5EF4-FFF2-40B4-BE49-F238E27FC236}">
                <a16:creationId xmlns:a16="http://schemas.microsoft.com/office/drawing/2014/main" xmlns="" id="{D123341A-D42B-B588-200F-46F602FEEB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F188EA6-62AE-EBDC-99F1-70DB11AD2AA5}"/>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2677618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DF8E57-09A8-C5B6-43F9-8B5706DB7BC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567B06D5-8545-CC6F-13F6-0808990F62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C366A3B-5707-7A03-195D-5D80BFEFB4FC}"/>
              </a:ext>
            </a:extLst>
          </p:cNvPr>
          <p:cNvSpPr>
            <a:spLocks noGrp="1"/>
          </p:cNvSpPr>
          <p:nvPr>
            <p:ph type="dt" sz="half" idx="10"/>
          </p:nvPr>
        </p:nvSpPr>
        <p:spPr/>
        <p:txBody>
          <a:bodyPr/>
          <a:lstStyle/>
          <a:p>
            <a:fld id="{78DD82B9-B8EE-4375-B6FF-88FA6ABB15D9}" type="datetime1">
              <a:rPr lang="en-US" smtClean="0"/>
              <a:pPr/>
              <a:t>7/22/2023</a:t>
            </a:fld>
            <a:endParaRPr lang="en-US"/>
          </a:p>
        </p:txBody>
      </p:sp>
      <p:sp>
        <p:nvSpPr>
          <p:cNvPr id="5" name="Footer Placeholder 4">
            <a:extLst>
              <a:ext uri="{FF2B5EF4-FFF2-40B4-BE49-F238E27FC236}">
                <a16:creationId xmlns:a16="http://schemas.microsoft.com/office/drawing/2014/main" xmlns="" id="{3DF0CBF2-352C-9485-5074-6D68E0700BF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97B178F2-10DC-91FC-43EB-64A85BB35A87}"/>
              </a:ext>
            </a:extLst>
          </p:cNvPr>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xmlns="" val="2119054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9B2622-907B-CF42-53A8-B3EAD78084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9F5E8793-26AA-2081-2F90-7FBE33953E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DDF8510-DC34-61AC-74EF-4D008A5DB857}"/>
              </a:ext>
            </a:extLst>
          </p:cNvPr>
          <p:cNvSpPr>
            <a:spLocks noGrp="1"/>
          </p:cNvSpPr>
          <p:nvPr>
            <p:ph type="dt" sz="half" idx="10"/>
          </p:nvPr>
        </p:nvSpPr>
        <p:spPr/>
        <p:txBody>
          <a:bodyPr/>
          <a:lstStyle/>
          <a:p>
            <a:fld id="{B2497495-0637-405E-AE64-5CC7506D51F5}" type="datetime1">
              <a:rPr lang="en-US" smtClean="0"/>
              <a:pPr/>
              <a:t>7/22/2023</a:t>
            </a:fld>
            <a:endParaRPr lang="en-US"/>
          </a:p>
        </p:txBody>
      </p:sp>
      <p:sp>
        <p:nvSpPr>
          <p:cNvPr id="5" name="Footer Placeholder 4">
            <a:extLst>
              <a:ext uri="{FF2B5EF4-FFF2-40B4-BE49-F238E27FC236}">
                <a16:creationId xmlns:a16="http://schemas.microsoft.com/office/drawing/2014/main" xmlns="" id="{4BBA84A0-565F-C02A-97B9-4229948449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7104016-9CF3-0A5E-359D-4A44784911F9}"/>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4215942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02C5BA-1944-1A33-C7DB-8E797232D5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FC261C46-3611-6DB1-6E2B-5E0C98342B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9418C968-33A7-9FAB-2406-51ACAA7D5E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1CAE45FD-1A3A-B700-A37B-4E116A4273B4}"/>
              </a:ext>
            </a:extLst>
          </p:cNvPr>
          <p:cNvSpPr>
            <a:spLocks noGrp="1"/>
          </p:cNvSpPr>
          <p:nvPr>
            <p:ph type="dt" sz="half" idx="10"/>
          </p:nvPr>
        </p:nvSpPr>
        <p:spPr/>
        <p:txBody>
          <a:bodyPr/>
          <a:lstStyle/>
          <a:p>
            <a:fld id="{7BFFD690-9426-415D-8B65-26881E07B2D4}" type="datetime1">
              <a:rPr lang="en-US" smtClean="0"/>
              <a:pPr/>
              <a:t>7/22/2023</a:t>
            </a:fld>
            <a:endParaRPr lang="en-US"/>
          </a:p>
        </p:txBody>
      </p:sp>
      <p:sp>
        <p:nvSpPr>
          <p:cNvPr id="6" name="Footer Placeholder 5">
            <a:extLst>
              <a:ext uri="{FF2B5EF4-FFF2-40B4-BE49-F238E27FC236}">
                <a16:creationId xmlns:a16="http://schemas.microsoft.com/office/drawing/2014/main" xmlns="" id="{D7161F8E-E6BF-3AE9-806C-C281A56AF0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9583DA9-617C-B6F3-A0A5-516BD2F11B46}"/>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78814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78143A-CC55-21A5-1591-1110EF07A4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78115A51-0238-15BA-1800-2F895EF6E0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DE1020D0-8A31-E3D5-32D7-587844A99E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12AC5C3B-EB02-BC14-E063-CF0F7FD46C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6F7E0EC5-9577-EF02-4841-6FF0FD4ACC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8E6B8F13-5D93-1673-BDE3-027FC8D64551}"/>
              </a:ext>
            </a:extLst>
          </p:cNvPr>
          <p:cNvSpPr>
            <a:spLocks noGrp="1"/>
          </p:cNvSpPr>
          <p:nvPr>
            <p:ph type="dt" sz="half" idx="10"/>
          </p:nvPr>
        </p:nvSpPr>
        <p:spPr/>
        <p:txBody>
          <a:bodyPr/>
          <a:lstStyle/>
          <a:p>
            <a:fld id="{04C4989A-474C-40DE-95B9-011C28B71673}" type="datetime1">
              <a:rPr lang="en-US" smtClean="0"/>
              <a:pPr/>
              <a:t>7/22/2023</a:t>
            </a:fld>
            <a:endParaRPr lang="en-US"/>
          </a:p>
        </p:txBody>
      </p:sp>
      <p:sp>
        <p:nvSpPr>
          <p:cNvPr id="8" name="Footer Placeholder 7">
            <a:extLst>
              <a:ext uri="{FF2B5EF4-FFF2-40B4-BE49-F238E27FC236}">
                <a16:creationId xmlns:a16="http://schemas.microsoft.com/office/drawing/2014/main" xmlns="" id="{42077E15-C39D-2D17-9D00-DD087B3D5B8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FAA8F18D-460F-C949-21F9-98454D7A2499}"/>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2025384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AA2DE1-28D0-0836-77F5-726F39919B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A9DF641A-427A-646D-A5A9-AC80F836A4D6}"/>
              </a:ext>
            </a:extLst>
          </p:cNvPr>
          <p:cNvSpPr>
            <a:spLocks noGrp="1"/>
          </p:cNvSpPr>
          <p:nvPr>
            <p:ph type="dt" sz="half" idx="10"/>
          </p:nvPr>
        </p:nvSpPr>
        <p:spPr/>
        <p:txBody>
          <a:bodyPr/>
          <a:lstStyle/>
          <a:p>
            <a:fld id="{5DB4ED54-5B5E-4A04-93D3-5772E3CE3818}" type="datetime1">
              <a:rPr lang="en-US" smtClean="0"/>
              <a:pPr/>
              <a:t>7/22/2023</a:t>
            </a:fld>
            <a:endParaRPr lang="en-US"/>
          </a:p>
        </p:txBody>
      </p:sp>
      <p:sp>
        <p:nvSpPr>
          <p:cNvPr id="4" name="Footer Placeholder 3">
            <a:extLst>
              <a:ext uri="{FF2B5EF4-FFF2-40B4-BE49-F238E27FC236}">
                <a16:creationId xmlns:a16="http://schemas.microsoft.com/office/drawing/2014/main" xmlns="" id="{36DE070F-6C2F-944D-29CE-8BC497471A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71026365-132C-E6FA-3BE9-0F99D9865DBB}"/>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383747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9DCDFDC0-D868-22BD-2270-2E0C49F1377E}"/>
              </a:ext>
            </a:extLst>
          </p:cNvPr>
          <p:cNvSpPr>
            <a:spLocks noGrp="1"/>
          </p:cNvSpPr>
          <p:nvPr>
            <p:ph type="dt" sz="half" idx="10"/>
          </p:nvPr>
        </p:nvSpPr>
        <p:spPr/>
        <p:txBody>
          <a:bodyPr/>
          <a:lstStyle/>
          <a:p>
            <a:fld id="{4EDE50D6-574B-40AF-946F-D52A04ADE379}" type="datetime1">
              <a:rPr lang="en-US" smtClean="0"/>
              <a:pPr/>
              <a:t>7/22/2023</a:t>
            </a:fld>
            <a:endParaRPr lang="en-US"/>
          </a:p>
        </p:txBody>
      </p:sp>
      <p:sp>
        <p:nvSpPr>
          <p:cNvPr id="3" name="Footer Placeholder 2">
            <a:extLst>
              <a:ext uri="{FF2B5EF4-FFF2-40B4-BE49-F238E27FC236}">
                <a16:creationId xmlns:a16="http://schemas.microsoft.com/office/drawing/2014/main" xmlns="" id="{EDD5E15F-B170-A532-8618-464DA7DDE4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E1EF765F-0194-5FED-A3DD-F69C403A9D6B}"/>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924694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5867A5-BE45-DCF1-B0C1-4064C2F48F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BCA2A270-A471-8C22-1AF7-F7A0C57B2F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40E99157-5A67-EF68-C5AB-EA192A36D5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404249FA-FC75-9930-8070-55E6914719BB}"/>
              </a:ext>
            </a:extLst>
          </p:cNvPr>
          <p:cNvSpPr>
            <a:spLocks noGrp="1"/>
          </p:cNvSpPr>
          <p:nvPr>
            <p:ph type="dt" sz="half" idx="10"/>
          </p:nvPr>
        </p:nvSpPr>
        <p:spPr/>
        <p:txBody>
          <a:bodyPr/>
          <a:lstStyle/>
          <a:p>
            <a:fld id="{D82884F1-FFEA-405F-9602-3DCA865EDA4E}" type="datetime1">
              <a:rPr lang="en-US" smtClean="0"/>
              <a:pPr/>
              <a:t>7/22/2023</a:t>
            </a:fld>
            <a:endParaRPr lang="en-US"/>
          </a:p>
        </p:txBody>
      </p:sp>
      <p:sp>
        <p:nvSpPr>
          <p:cNvPr id="6" name="Footer Placeholder 5">
            <a:extLst>
              <a:ext uri="{FF2B5EF4-FFF2-40B4-BE49-F238E27FC236}">
                <a16:creationId xmlns:a16="http://schemas.microsoft.com/office/drawing/2014/main" xmlns="" id="{912D299F-0FA4-4056-8D63-E2FA8429E5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444478B-0C16-3DCE-B920-C50E6FC6A15F}"/>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191006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CBD4D3-D07E-4A11-BD81-A5EBC10A5E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05F6F04D-29F1-3DF1-319C-04E44D81E8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A2BD9D5B-3BBA-AD9C-2E87-F5ABEC4EA4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2B06F92-D130-2A70-4FA8-B327BAE76F3D}"/>
              </a:ext>
            </a:extLst>
          </p:cNvPr>
          <p:cNvSpPr>
            <a:spLocks noGrp="1"/>
          </p:cNvSpPr>
          <p:nvPr>
            <p:ph type="dt" sz="half" idx="10"/>
          </p:nvPr>
        </p:nvSpPr>
        <p:spPr/>
        <p:txBody>
          <a:bodyPr/>
          <a:lstStyle/>
          <a:p>
            <a:fld id="{7E18DB4A-8810-4A10-AD5C-D5E2C667F5B3}" type="datetime1">
              <a:rPr lang="en-US" smtClean="0"/>
              <a:pPr/>
              <a:t>7/22/2023</a:t>
            </a:fld>
            <a:endParaRPr lang="en-US"/>
          </a:p>
        </p:txBody>
      </p:sp>
      <p:sp>
        <p:nvSpPr>
          <p:cNvPr id="6" name="Footer Placeholder 5">
            <a:extLst>
              <a:ext uri="{FF2B5EF4-FFF2-40B4-BE49-F238E27FC236}">
                <a16:creationId xmlns:a16="http://schemas.microsoft.com/office/drawing/2014/main" xmlns="" id="{9BB82C2D-9690-6F93-18CA-95341FC09542}"/>
              </a:ext>
            </a:extLst>
          </p:cNvPr>
          <p:cNvSpPr>
            <a:spLocks noGrp="1"/>
          </p:cNvSpPr>
          <p:nvPr>
            <p:ph type="ftr" sz="quarter" idx="11"/>
          </p:nvPr>
        </p:nvSpPr>
        <p:spPr/>
        <p:txBody>
          <a:bodyPr/>
          <a:lstStyle/>
          <a:p>
            <a:pPr algn="l"/>
            <a:endParaRPr lang="en-US"/>
          </a:p>
        </p:txBody>
      </p:sp>
      <p:sp>
        <p:nvSpPr>
          <p:cNvPr id="7" name="Slide Number Placeholder 6">
            <a:extLst>
              <a:ext uri="{FF2B5EF4-FFF2-40B4-BE49-F238E27FC236}">
                <a16:creationId xmlns:a16="http://schemas.microsoft.com/office/drawing/2014/main" xmlns="" id="{12DDD8B1-81B5-71CA-709F-B0818872AEAB}"/>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977858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DE4E202-097B-02BC-D336-84D3C85E2A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B6B94026-4754-923B-FB54-AA05CFC92E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F1C5EC2-1592-97C2-B9C9-26FD6C97CD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291B17-9318-49DB-B28B-6E5994AE9581}" type="datetime1">
              <a:rPr lang="en-US" smtClean="0"/>
              <a:pPr/>
              <a:t>7/22/2023</a:t>
            </a:fld>
            <a:endParaRPr lang="en-US"/>
          </a:p>
        </p:txBody>
      </p:sp>
      <p:sp>
        <p:nvSpPr>
          <p:cNvPr id="5" name="Footer Placeholder 4">
            <a:extLst>
              <a:ext uri="{FF2B5EF4-FFF2-40B4-BE49-F238E27FC236}">
                <a16:creationId xmlns:a16="http://schemas.microsoft.com/office/drawing/2014/main" xmlns="" id="{4FEAD473-AC0E-FBFC-5AD5-30B5D0342C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B47929AD-1585-E288-DBC0-0D0AD2872C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56584856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hyperlink" Target="mailto:deepakbhojwani07d@gmail.com"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deepak-bhojwani.github.io/Cara-Shopping-Clone-Website/"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deepak-bhojwani.github.io/" TargetMode="External"/><Relationship Id="rId4" Type="http://schemas.openxmlformats.org/officeDocument/2006/relationships/hyperlink" Target="https://github.com/Deepak-Bhojwan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extLst>
              <a:ext uri="{BEBA8EAE-BF5A-486C-A8C5-ECC9F3942E4B}">
                <a14:imgProps xmlns:a14="http://schemas.microsoft.com/office/drawing/2010/main" xmlns="">
                  <a14:imgLayer r:embed="rId4">
                    <a14:imgEffect>
                      <a14:sharpenSoften amount="3000"/>
                    </a14:imgEffect>
                  </a14:imgLayer>
                </a14:imgProps>
              </a:ext>
            </a:extLst>
          </a:blip>
          <a:srcRect/>
          <a:stretch>
            <a:fillRect t="-3000" b="-3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835D6E6B-3353-491C-A3C6-F278D6CED8B3}"/>
              </a:ext>
            </a:extLst>
          </p:cNvPr>
          <p:cNvSpPr>
            <a:spLocks noGrp="1"/>
          </p:cNvSpPr>
          <p:nvPr>
            <p:ph type="subTitle" idx="1"/>
          </p:nvPr>
        </p:nvSpPr>
        <p:spPr>
          <a:xfrm>
            <a:off x="494266" y="1632956"/>
            <a:ext cx="7650928" cy="3389209"/>
          </a:xfrm>
        </p:spPr>
        <p:txBody>
          <a:bodyPr>
            <a:normAutofit fontScale="92500" lnSpcReduction="10000"/>
          </a:bodyPr>
          <a:lstStyle/>
          <a:p>
            <a:pPr algn="just"/>
            <a:r>
              <a:rPr lang="en-GB" b="1" dirty="0"/>
              <a:t>Name:- </a:t>
            </a:r>
            <a:r>
              <a:rPr lang="en-GB" b="1" dirty="0" smtClean="0"/>
              <a:t> </a:t>
            </a:r>
            <a:r>
              <a:rPr lang="en-GB" dirty="0" smtClean="0"/>
              <a:t>BHOJWANI DEEPAK RAJESHKUMAR</a:t>
            </a:r>
            <a:endParaRPr lang="en-GB" dirty="0"/>
          </a:p>
          <a:p>
            <a:pPr algn="just"/>
            <a:r>
              <a:rPr lang="en-GB" b="1" dirty="0" err="1" smtClean="0"/>
              <a:t>SkillsBuild</a:t>
            </a:r>
            <a:r>
              <a:rPr lang="en-GB" b="1" dirty="0" smtClean="0"/>
              <a:t> Email ID:-  </a:t>
            </a:r>
            <a:r>
              <a:rPr lang="en-GB" dirty="0" smtClean="0">
                <a:hlinkClick r:id="rId5"/>
              </a:rPr>
              <a:t>deepakbhojwani07d@gmail.com</a:t>
            </a:r>
            <a:endParaRPr lang="en-GB" dirty="0" smtClean="0"/>
          </a:p>
          <a:p>
            <a:pPr algn="just"/>
            <a:r>
              <a:rPr lang="en-GB" b="1" dirty="0" err="1" smtClean="0"/>
              <a:t>SkillsBuild</a:t>
            </a:r>
            <a:r>
              <a:rPr lang="en-GB" b="1" dirty="0" smtClean="0"/>
              <a:t> Organization:- </a:t>
            </a:r>
            <a:r>
              <a:rPr lang="en-GB" dirty="0" smtClean="0"/>
              <a:t>DGT</a:t>
            </a:r>
            <a:endParaRPr lang="en-GB" dirty="0"/>
          </a:p>
          <a:p>
            <a:pPr algn="just"/>
            <a:r>
              <a:rPr lang="en-GB" b="1" dirty="0" smtClean="0"/>
              <a:t>Collage Name:-  </a:t>
            </a:r>
            <a:r>
              <a:rPr lang="en-GB" dirty="0" smtClean="0"/>
              <a:t>L.D. College of Engineering</a:t>
            </a:r>
          </a:p>
          <a:p>
            <a:pPr algn="just"/>
            <a:r>
              <a:rPr lang="en-GB" b="1" dirty="0" smtClean="0"/>
              <a:t>Collage State:-</a:t>
            </a:r>
            <a:r>
              <a:rPr lang="en-GB" dirty="0" smtClean="0"/>
              <a:t>  Gujarat</a:t>
            </a:r>
          </a:p>
          <a:p>
            <a:pPr algn="just"/>
            <a:r>
              <a:rPr lang="en-GB" b="1" dirty="0" smtClean="0"/>
              <a:t>Internship Domain:-</a:t>
            </a:r>
            <a:r>
              <a:rPr lang="en-GB" dirty="0" smtClean="0"/>
              <a:t>  Fronted Development</a:t>
            </a:r>
          </a:p>
          <a:p>
            <a:pPr algn="just"/>
            <a:r>
              <a:rPr lang="en-GB" b="1" dirty="0" smtClean="0"/>
              <a:t>Internship Starting Date:-  </a:t>
            </a:r>
            <a:r>
              <a:rPr lang="en-GB" dirty="0" smtClean="0"/>
              <a:t>12/06/2023</a:t>
            </a:r>
          </a:p>
          <a:p>
            <a:pPr algn="just"/>
            <a:r>
              <a:rPr lang="en-GB" b="1" dirty="0" smtClean="0"/>
              <a:t>Internship End Date:-  </a:t>
            </a:r>
            <a:r>
              <a:rPr lang="en-GB" dirty="0" smtClean="0"/>
              <a:t>24/07/2023</a:t>
            </a:r>
            <a:endParaRPr lang="en-GB" dirty="0"/>
          </a:p>
        </p:txBody>
      </p:sp>
      <p:sp>
        <p:nvSpPr>
          <p:cNvPr id="8" name="TextBox 7">
            <a:extLst>
              <a:ext uri="{FF2B5EF4-FFF2-40B4-BE49-F238E27FC236}">
                <a16:creationId xmlns:a16="http://schemas.microsoft.com/office/drawing/2014/main" xmlns="" id="{BED51EBA-8C40-AD0E-CB4C-0B0741A152CB}"/>
              </a:ext>
            </a:extLst>
          </p:cNvPr>
          <p:cNvSpPr txBox="1"/>
          <p:nvPr/>
        </p:nvSpPr>
        <p:spPr>
          <a:xfrm>
            <a:off x="540434" y="592212"/>
            <a:ext cx="7808879" cy="769441"/>
          </a:xfrm>
          <a:prstGeom prst="rect">
            <a:avLst/>
          </a:prstGeom>
          <a:noFill/>
        </p:spPr>
        <p:txBody>
          <a:bodyPr wrap="square">
            <a:spAutoFit/>
          </a:bodyPr>
          <a:lstStyle/>
          <a:p>
            <a:r>
              <a:rPr lang="en-GB" sz="4400" b="1" u="sng" dirty="0" smtClean="0"/>
              <a:t>STUDENT DETAILS</a:t>
            </a:r>
            <a:endParaRPr lang="en-IN" sz="4400" b="1" u="sng" dirty="0"/>
          </a:p>
        </p:txBody>
      </p:sp>
      <p:pic>
        <p:nvPicPr>
          <p:cNvPr id="1027" name="Picture 3" descr="D:\DEEPAK ALL\My_Personal_Documents\PassPortPhoto.jpg"/>
          <p:cNvPicPr>
            <a:picLocks noChangeAspect="1" noChangeArrowheads="1"/>
          </p:cNvPicPr>
          <p:nvPr/>
        </p:nvPicPr>
        <p:blipFill>
          <a:blip r:embed="rId6"/>
          <a:srcRect/>
          <a:stretch>
            <a:fillRect/>
          </a:stretch>
        </p:blipFill>
        <p:spPr bwMode="auto">
          <a:xfrm>
            <a:off x="8722187" y="1511641"/>
            <a:ext cx="2433492" cy="3180763"/>
          </a:xfrm>
          <a:prstGeom prst="rect">
            <a:avLst/>
          </a:prstGeom>
          <a:noFill/>
        </p:spPr>
      </p:pic>
    </p:spTree>
    <p:extLst>
      <p:ext uri="{BB962C8B-B14F-4D97-AF65-F5344CB8AC3E}">
        <p14:creationId xmlns:p14="http://schemas.microsoft.com/office/powerpoint/2010/main" xmlns="" val="2475805559"/>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474187" y="554508"/>
            <a:ext cx="11029616" cy="1188720"/>
          </a:xfrm>
        </p:spPr>
        <p:txBody>
          <a:bodyPr anchor="ctr">
            <a:normAutofit/>
          </a:bodyPr>
          <a:lstStyle/>
          <a:p>
            <a:r>
              <a:rPr lang="en-GB" sz="4000" b="1" u="sng" dirty="0" smtClean="0">
                <a:latin typeface="+mn-lt"/>
              </a:rPr>
              <a:t>LINKS</a:t>
            </a:r>
            <a:endParaRPr lang="en-US" sz="4000" b="1" u="sng" dirty="0">
              <a:latin typeface="+mn-lt"/>
            </a:endParaRP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581191" y="2074646"/>
            <a:ext cx="11029615" cy="3634486"/>
          </a:xfrm>
        </p:spPr>
        <p:txBody>
          <a:bodyPr>
            <a:normAutofit/>
          </a:bodyPr>
          <a:lstStyle/>
          <a:p>
            <a:pPr marL="0" indent="0">
              <a:buNone/>
            </a:pPr>
            <a:r>
              <a:rPr lang="en-US" sz="2000" b="1" dirty="0" smtClean="0"/>
              <a:t>Deployed on </a:t>
            </a:r>
            <a:r>
              <a:rPr lang="en-US" sz="2000" b="1" dirty="0" err="1" smtClean="0"/>
              <a:t>Github</a:t>
            </a:r>
            <a:r>
              <a:rPr lang="en-US" sz="2000" b="1" dirty="0" smtClean="0"/>
              <a:t>:</a:t>
            </a:r>
          </a:p>
          <a:p>
            <a:pPr marL="0" indent="0">
              <a:buNone/>
            </a:pPr>
            <a:r>
              <a:rPr lang="en-US" sz="2000" b="1" dirty="0" smtClean="0">
                <a:hlinkClick r:id="rId3"/>
              </a:rPr>
              <a:t>https://</a:t>
            </a:r>
            <a:r>
              <a:rPr lang="en-US" sz="2000" b="1" dirty="0" smtClean="0">
                <a:hlinkClick r:id="rId3"/>
              </a:rPr>
              <a:t>deepak-bhojwani.github.io/Cara-Shopping-Clone-Website/</a:t>
            </a:r>
            <a:endParaRPr lang="en-US" sz="2000" b="1" dirty="0" smtClean="0"/>
          </a:p>
          <a:p>
            <a:pPr marL="0" indent="0">
              <a:buNone/>
            </a:pPr>
            <a:endParaRPr lang="en-US" sz="2000" b="1" dirty="0" smtClean="0"/>
          </a:p>
          <a:p>
            <a:pPr marL="0" indent="0">
              <a:buNone/>
            </a:pPr>
            <a:r>
              <a:rPr lang="en-US" sz="2000" b="1" dirty="0" smtClean="0"/>
              <a:t>My Profile on </a:t>
            </a:r>
            <a:r>
              <a:rPr lang="en-US" sz="2000" b="1" dirty="0" err="1" smtClean="0"/>
              <a:t>Github</a:t>
            </a:r>
            <a:r>
              <a:rPr lang="en-US" sz="2000" b="1" dirty="0" smtClean="0"/>
              <a:t>:</a:t>
            </a:r>
          </a:p>
          <a:p>
            <a:pPr marL="0" indent="0">
              <a:buNone/>
            </a:pPr>
            <a:r>
              <a:rPr lang="en-US" sz="2000" b="1" dirty="0" smtClean="0">
                <a:hlinkClick r:id="rId4"/>
              </a:rPr>
              <a:t>https://</a:t>
            </a:r>
            <a:r>
              <a:rPr lang="en-US" sz="2000" b="1" dirty="0" smtClean="0">
                <a:hlinkClick r:id="rId4"/>
              </a:rPr>
              <a:t>github.com/Deepak-Bhojwani</a:t>
            </a:r>
            <a:endParaRPr lang="en-US" sz="2000" b="1" dirty="0" smtClean="0"/>
          </a:p>
          <a:p>
            <a:pPr marL="0" indent="0">
              <a:buNone/>
            </a:pPr>
            <a:endParaRPr lang="en-US" sz="2000" b="1" dirty="0" smtClean="0"/>
          </a:p>
          <a:p>
            <a:pPr marL="0" indent="0">
              <a:buNone/>
            </a:pPr>
            <a:r>
              <a:rPr lang="en-US" sz="2000" b="1" dirty="0" smtClean="0"/>
              <a:t>My Portfolio Website:</a:t>
            </a:r>
          </a:p>
          <a:p>
            <a:pPr marL="0" indent="0">
              <a:buNone/>
            </a:pPr>
            <a:r>
              <a:rPr lang="en-US" sz="2000" b="1" dirty="0" smtClean="0">
                <a:hlinkClick r:id="rId5"/>
              </a:rPr>
              <a:t>https://deepak-bhojwani.github.io/</a:t>
            </a:r>
            <a:endParaRPr lang="en-US" sz="2000" b="1" dirty="0" smtClean="0"/>
          </a:p>
        </p:txBody>
      </p:sp>
      <p:pic>
        <p:nvPicPr>
          <p:cNvPr id="5" name="Picture 4">
            <a:extLst>
              <a:ext uri="{FF2B5EF4-FFF2-40B4-BE49-F238E27FC236}">
                <a16:creationId xmlns:a16="http://schemas.microsoft.com/office/drawing/2014/main" xmlns="" id="{D11BAF81-4880-62E1-6D27-809A972A5EA6}"/>
              </a:ext>
            </a:extLst>
          </p:cNvPr>
          <p:cNvPicPr>
            <a:picLocks noChangeAspect="1"/>
          </p:cNvPicPr>
          <p:nvPr/>
        </p:nvPicPr>
        <p:blipFill>
          <a:blip r:embed="rId6"/>
          <a:stretch>
            <a:fillRect/>
          </a:stretch>
        </p:blipFill>
        <p:spPr>
          <a:xfrm>
            <a:off x="8136965" y="2281286"/>
            <a:ext cx="3473841" cy="1462670"/>
          </a:xfrm>
          <a:prstGeom prst="rect">
            <a:avLst/>
          </a:prstGeom>
        </p:spPr>
      </p:pic>
      <p:sp>
        <p:nvSpPr>
          <p:cNvPr id="6" name="Rectangle 5"/>
          <p:cNvSpPr/>
          <p:nvPr/>
        </p:nvSpPr>
        <p:spPr>
          <a:xfrm>
            <a:off x="4493231" y="5678045"/>
            <a:ext cx="2734979" cy="707886"/>
          </a:xfrm>
          <a:prstGeom prst="rect">
            <a:avLst/>
          </a:prstGeom>
        </p:spPr>
        <p:txBody>
          <a:bodyPr wrap="none" anchor="b">
            <a:spAutoFit/>
          </a:bodyPr>
          <a:lstStyle/>
          <a:p>
            <a:r>
              <a:rPr lang="en-GB" sz="4000" b="1" dirty="0" smtClean="0"/>
              <a:t>THANK </a:t>
            </a:r>
            <a:r>
              <a:rPr lang="en-GB" sz="4000" b="1" dirty="0" smtClean="0"/>
              <a:t>YOU</a:t>
            </a:r>
            <a:endParaRPr lang="en-US" sz="4000" dirty="0"/>
          </a:p>
        </p:txBody>
      </p:sp>
    </p:spTree>
    <p:extLst>
      <p:ext uri="{BB962C8B-B14F-4D97-AF65-F5344CB8AC3E}">
        <p14:creationId xmlns:p14="http://schemas.microsoft.com/office/powerpoint/2010/main" xmlns="" val="9585896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497733" y="1040961"/>
            <a:ext cx="6068438" cy="1066766"/>
          </a:xfrm>
        </p:spPr>
        <p:txBody>
          <a:bodyPr>
            <a:normAutofit fontScale="90000"/>
          </a:bodyPr>
          <a:lstStyle/>
          <a:p>
            <a:r>
              <a:rPr lang="en-GB" b="1" u="sng" dirty="0" smtClean="0">
                <a:latin typeface="+mn-lt"/>
              </a:rPr>
              <a:t>PROJECT TITLE/PROBLEM STATEMENT</a:t>
            </a:r>
            <a:r>
              <a:rPr lang="en-GB" dirty="0" smtClean="0"/>
              <a:t/>
            </a:r>
            <a:br>
              <a:rPr lang="en-GB" dirty="0" smtClean="0"/>
            </a:br>
            <a:endParaRPr lang="en-US" dirty="0"/>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497733" y="1990995"/>
            <a:ext cx="5047034" cy="2240537"/>
          </a:xfrm>
        </p:spPr>
        <p:txBody>
          <a:bodyPr/>
          <a:lstStyle/>
          <a:p>
            <a:pPr marL="0" indent="0">
              <a:buNone/>
            </a:pPr>
            <a:endParaRPr lang="en-US" dirty="0" smtClean="0"/>
          </a:p>
          <a:p>
            <a:pPr marL="0" indent="0">
              <a:buNone/>
            </a:pPr>
            <a:r>
              <a:rPr lang="en-US" dirty="0" smtClean="0"/>
              <a:t>E-Commerce Shopping Website Replica:</a:t>
            </a:r>
          </a:p>
          <a:p>
            <a:pPr marL="0" indent="0">
              <a:buNone/>
            </a:pPr>
            <a:r>
              <a:rPr lang="en-US" dirty="0" smtClean="0"/>
              <a:t>(Cara Shopping Clone Website)</a:t>
            </a:r>
            <a:endParaRPr lang="en-US" dirty="0"/>
          </a:p>
        </p:txBody>
      </p:sp>
      <p:pic>
        <p:nvPicPr>
          <p:cNvPr id="2050" name="Picture 2"/>
          <p:cNvPicPr>
            <a:picLocks noChangeAspect="1" noChangeArrowheads="1"/>
          </p:cNvPicPr>
          <p:nvPr/>
        </p:nvPicPr>
        <p:blipFill>
          <a:blip r:embed="rId3"/>
          <a:srcRect/>
          <a:stretch>
            <a:fillRect/>
          </a:stretch>
        </p:blipFill>
        <p:spPr bwMode="auto">
          <a:xfrm>
            <a:off x="636490" y="4187922"/>
            <a:ext cx="3453961" cy="1762711"/>
          </a:xfrm>
          <a:prstGeom prst="rect">
            <a:avLst/>
          </a:prstGeom>
          <a:noFill/>
          <a:ln w="9525">
            <a:solidFill>
              <a:schemeClr val="accent1"/>
            </a:solidFill>
            <a:miter lim="800000"/>
            <a:headEnd/>
            <a:tailEnd/>
          </a:ln>
        </p:spPr>
      </p:pic>
    </p:spTree>
    <p:extLst>
      <p:ext uri="{BB962C8B-B14F-4D97-AF65-F5344CB8AC3E}">
        <p14:creationId xmlns:p14="http://schemas.microsoft.com/office/powerpoint/2010/main" xmlns="" val="4428357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731196" y="500062"/>
            <a:ext cx="10515600" cy="1325563"/>
          </a:xfrm>
        </p:spPr>
        <p:txBody>
          <a:bodyPr anchor="ctr"/>
          <a:lstStyle/>
          <a:p>
            <a:r>
              <a:rPr lang="en-US" b="1" u="sng" dirty="0">
                <a:latin typeface="+mn-lt"/>
              </a:rPr>
              <a:t>AGENDA</a:t>
            </a: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731197" y="1825625"/>
            <a:ext cx="5364804" cy="3456494"/>
          </a:xfrm>
        </p:spPr>
        <p:txBody>
          <a:bodyPr/>
          <a:lstStyle/>
          <a:p>
            <a:pPr marL="0" indent="0">
              <a:buNone/>
            </a:pPr>
            <a:r>
              <a:rPr lang="en-US" dirty="0"/>
              <a:t>Create a user-friendly </a:t>
            </a:r>
            <a:r>
              <a:rPr lang="en-US" dirty="0" smtClean="0"/>
              <a:t>Cara Clone </a:t>
            </a:r>
            <a:r>
              <a:rPr lang="en-US" dirty="0"/>
              <a:t>W</a:t>
            </a:r>
            <a:r>
              <a:rPr lang="en-US" dirty="0" smtClean="0"/>
              <a:t>ebsite </a:t>
            </a:r>
            <a:r>
              <a:rPr lang="en-US" dirty="0"/>
              <a:t>with features like </a:t>
            </a:r>
            <a:r>
              <a:rPr lang="en-US" dirty="0" smtClean="0"/>
              <a:t>Product </a:t>
            </a:r>
            <a:r>
              <a:rPr lang="en-US" dirty="0"/>
              <a:t>C</a:t>
            </a:r>
            <a:r>
              <a:rPr lang="en-US" dirty="0" smtClean="0"/>
              <a:t>atalog</a:t>
            </a:r>
            <a:r>
              <a:rPr lang="en-US" dirty="0"/>
              <a:t>, </a:t>
            </a:r>
            <a:r>
              <a:rPr lang="en-US" dirty="0" smtClean="0"/>
              <a:t>Shopping </a:t>
            </a:r>
            <a:r>
              <a:rPr lang="en-US" dirty="0"/>
              <a:t>C</a:t>
            </a:r>
            <a:r>
              <a:rPr lang="en-US" dirty="0" smtClean="0"/>
              <a:t>art</a:t>
            </a:r>
            <a:r>
              <a:rPr lang="en-US" dirty="0"/>
              <a:t>, </a:t>
            </a:r>
            <a:r>
              <a:rPr lang="en-US" dirty="0" smtClean="0"/>
              <a:t>About Page, Contact Page, Blog Page </a:t>
            </a:r>
            <a:r>
              <a:rPr lang="en-US" dirty="0"/>
              <a:t>and </a:t>
            </a:r>
            <a:r>
              <a:rPr lang="en-US" dirty="0" smtClean="0"/>
              <a:t>Order </a:t>
            </a:r>
            <a:r>
              <a:rPr lang="en-US" dirty="0"/>
              <a:t>M</a:t>
            </a:r>
            <a:r>
              <a:rPr lang="en-US" dirty="0" smtClean="0"/>
              <a:t>anagement</a:t>
            </a:r>
            <a:r>
              <a:rPr lang="en-US" dirty="0"/>
              <a:t>.</a:t>
            </a:r>
          </a:p>
          <a:p>
            <a:pPr marL="0" indent="0">
              <a:buNone/>
            </a:pPr>
            <a:endParaRPr lang="en-US" dirty="0"/>
          </a:p>
        </p:txBody>
      </p:sp>
      <p:pic>
        <p:nvPicPr>
          <p:cNvPr id="6" name="Picture 2"/>
          <p:cNvPicPr>
            <a:picLocks noChangeAspect="1" noChangeArrowheads="1"/>
          </p:cNvPicPr>
          <p:nvPr/>
        </p:nvPicPr>
        <p:blipFill>
          <a:blip r:embed="rId3"/>
          <a:srcRect/>
          <a:stretch>
            <a:fillRect/>
          </a:stretch>
        </p:blipFill>
        <p:spPr bwMode="auto">
          <a:xfrm>
            <a:off x="8007962" y="1993362"/>
            <a:ext cx="3453961" cy="1762711"/>
          </a:xfrm>
          <a:prstGeom prst="rect">
            <a:avLst/>
          </a:prstGeom>
          <a:noFill/>
          <a:ln w="9525">
            <a:solidFill>
              <a:schemeClr val="accent1"/>
            </a:solidFill>
            <a:miter lim="800000"/>
            <a:headEnd/>
            <a:tailEnd/>
          </a:ln>
        </p:spPr>
      </p:pic>
    </p:spTree>
    <p:extLst>
      <p:ext uri="{BB962C8B-B14F-4D97-AF65-F5344CB8AC3E}">
        <p14:creationId xmlns:p14="http://schemas.microsoft.com/office/powerpoint/2010/main" xmlns="" val="21168255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624191" y="681037"/>
            <a:ext cx="10515600" cy="1325563"/>
          </a:xfrm>
        </p:spPr>
        <p:txBody>
          <a:bodyPr anchor="ctr"/>
          <a:lstStyle/>
          <a:p>
            <a:r>
              <a:rPr lang="en-US" b="1" u="sng" dirty="0">
                <a:latin typeface="+mn-lt"/>
              </a:rPr>
              <a:t>PROJECT  OVERVIEW</a:t>
            </a: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624191" y="1825624"/>
            <a:ext cx="6705077" cy="3731113"/>
          </a:xfrm>
        </p:spPr>
        <p:txBody>
          <a:bodyPr>
            <a:normAutofit/>
          </a:bodyPr>
          <a:lstStyle/>
          <a:p>
            <a:pPr marL="0" indent="0">
              <a:buNone/>
            </a:pPr>
            <a:endParaRPr lang="en-US" dirty="0" smtClean="0"/>
          </a:p>
          <a:p>
            <a:pPr marL="0" indent="0">
              <a:buNone/>
            </a:pPr>
            <a:r>
              <a:rPr lang="en-US" dirty="0" smtClean="0"/>
              <a:t>The Cara Shopping Clone Website Project is my real online shopping project which </a:t>
            </a:r>
            <a:r>
              <a:rPr lang="en-US" dirty="0"/>
              <a:t>aims to </a:t>
            </a:r>
            <a:r>
              <a:rPr lang="en-US" dirty="0" smtClean="0"/>
              <a:t>the </a:t>
            </a:r>
            <a:r>
              <a:rPr lang="en-US" dirty="0"/>
              <a:t>core functionalities </a:t>
            </a:r>
            <a:r>
              <a:rPr lang="en-US" dirty="0" smtClean="0"/>
              <a:t>of </a:t>
            </a:r>
            <a:r>
              <a:rPr lang="en-US" dirty="0"/>
              <a:t>including </a:t>
            </a:r>
            <a:r>
              <a:rPr lang="en-US" dirty="0" smtClean="0"/>
              <a:t>User Registration, Product Catalog, Shopping Cart, About Page, Contact Page, Blog Page And Order Management, And Personalized Recommendations, Providing Users With Other Similar Shopping Experience.</a:t>
            </a:r>
            <a:endParaRPr lang="en-US" dirty="0"/>
          </a:p>
        </p:txBody>
      </p:sp>
      <p:pic>
        <p:nvPicPr>
          <p:cNvPr id="6" name="Picture 2"/>
          <p:cNvPicPr>
            <a:picLocks noChangeAspect="1" noChangeArrowheads="1"/>
          </p:cNvPicPr>
          <p:nvPr/>
        </p:nvPicPr>
        <p:blipFill>
          <a:blip r:embed="rId3"/>
          <a:srcRect/>
          <a:stretch>
            <a:fillRect/>
          </a:stretch>
        </p:blipFill>
        <p:spPr bwMode="auto">
          <a:xfrm>
            <a:off x="8303382" y="2682679"/>
            <a:ext cx="3453961" cy="1762711"/>
          </a:xfrm>
          <a:prstGeom prst="rect">
            <a:avLst/>
          </a:prstGeom>
          <a:noFill/>
          <a:ln w="9525">
            <a:solidFill>
              <a:schemeClr val="accent1"/>
            </a:solidFill>
            <a:miter lim="800000"/>
            <a:headEnd/>
            <a:tailEnd/>
          </a:ln>
        </p:spPr>
      </p:pic>
    </p:spTree>
    <p:extLst>
      <p:ext uri="{BB962C8B-B14F-4D97-AF65-F5344CB8AC3E}">
        <p14:creationId xmlns:p14="http://schemas.microsoft.com/office/powerpoint/2010/main" xmlns="" val="584653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663102" y="577883"/>
            <a:ext cx="7430311" cy="1325563"/>
          </a:xfrm>
        </p:spPr>
        <p:txBody>
          <a:bodyPr anchor="ctr">
            <a:normAutofit/>
          </a:bodyPr>
          <a:lstStyle/>
          <a:p>
            <a:r>
              <a:rPr lang="en-US" sz="4000" b="1" u="sng" dirty="0" smtClean="0">
                <a:latin typeface="+mn-lt"/>
              </a:rPr>
              <a:t>WHO ARE THE END USERS OF THIS PROJECT?</a:t>
            </a:r>
            <a:endParaRPr lang="en-US" sz="4000" b="1" u="sng" dirty="0">
              <a:latin typeface="+mn-lt"/>
            </a:endParaRP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663102" y="2146638"/>
            <a:ext cx="7177392" cy="3320307"/>
          </a:xfrm>
        </p:spPr>
        <p:txBody>
          <a:bodyPr>
            <a:normAutofit lnSpcReduction="10000"/>
          </a:bodyPr>
          <a:lstStyle/>
          <a:p>
            <a:pPr marL="0" indent="0">
              <a:buNone/>
            </a:pPr>
            <a:r>
              <a:rPr lang="en-US" dirty="0"/>
              <a:t>The end users of the </a:t>
            </a:r>
            <a:r>
              <a:rPr lang="en-US" dirty="0" smtClean="0"/>
              <a:t>Cara Shopping Clone Website </a:t>
            </a:r>
            <a:r>
              <a:rPr lang="en-US" dirty="0"/>
              <a:t>are individuals who want to purchase a wide range of products conveniently and securely, offering them a seamless online shopping experience similar to the original Amazon platform. These users can browse, search, add items to their cart, make purchases, track orders, and access personalized recommendations.</a:t>
            </a:r>
          </a:p>
        </p:txBody>
      </p:sp>
      <p:pic>
        <p:nvPicPr>
          <p:cNvPr id="7" name="Picture 6">
            <a:extLst>
              <a:ext uri="{FF2B5EF4-FFF2-40B4-BE49-F238E27FC236}">
                <a16:creationId xmlns:a16="http://schemas.microsoft.com/office/drawing/2014/main" xmlns="" id="{EDE01C91-EEE6-9858-F5C1-8D33F916387B}"/>
              </a:ext>
            </a:extLst>
          </p:cNvPr>
          <p:cNvPicPr>
            <a:picLocks noChangeAspect="1"/>
          </p:cNvPicPr>
          <p:nvPr/>
        </p:nvPicPr>
        <p:blipFill>
          <a:blip r:embed="rId3"/>
          <a:stretch>
            <a:fillRect/>
          </a:stretch>
        </p:blipFill>
        <p:spPr>
          <a:xfrm>
            <a:off x="7167717" y="1126702"/>
            <a:ext cx="5653550" cy="3638961"/>
          </a:xfrm>
          <a:prstGeom prst="rect">
            <a:avLst/>
          </a:prstGeom>
        </p:spPr>
      </p:pic>
    </p:spTree>
    <p:extLst>
      <p:ext uri="{BB962C8B-B14F-4D97-AF65-F5344CB8AC3E}">
        <p14:creationId xmlns:p14="http://schemas.microsoft.com/office/powerpoint/2010/main" xmlns="" val="728542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581191" y="493812"/>
            <a:ext cx="8212613" cy="1188720"/>
          </a:xfrm>
        </p:spPr>
        <p:txBody>
          <a:bodyPr anchor="ctr">
            <a:noAutofit/>
          </a:bodyPr>
          <a:lstStyle/>
          <a:p>
            <a:r>
              <a:rPr lang="en-US" sz="4000" dirty="0"/>
              <a:t/>
            </a:r>
            <a:br>
              <a:rPr lang="en-US" sz="4000" dirty="0"/>
            </a:br>
            <a:r>
              <a:rPr lang="en-US" sz="4000" b="1" u="sng" dirty="0">
                <a:latin typeface="+mn-lt"/>
              </a:rPr>
              <a:t>YOUR SOLUTION AND ITS VALUE PROPOSITION</a:t>
            </a: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581192" y="2074646"/>
            <a:ext cx="7171753" cy="3509031"/>
          </a:xfrm>
        </p:spPr>
        <p:txBody>
          <a:bodyPr>
            <a:normAutofit lnSpcReduction="10000"/>
          </a:bodyPr>
          <a:lstStyle/>
          <a:p>
            <a:pPr marL="0" indent="0">
              <a:buNone/>
            </a:pPr>
            <a:r>
              <a:rPr lang="en-US" dirty="0"/>
              <a:t>The </a:t>
            </a:r>
            <a:r>
              <a:rPr lang="en-US" dirty="0" smtClean="0"/>
              <a:t>Cara Shopping Clone Website </a:t>
            </a:r>
            <a:r>
              <a:rPr lang="en-US" dirty="0"/>
              <a:t>solution addresses the needs </a:t>
            </a:r>
            <a:r>
              <a:rPr lang="en-US" dirty="0" smtClean="0"/>
              <a:t>online </a:t>
            </a:r>
            <a:r>
              <a:rPr lang="en-US" dirty="0"/>
              <a:t>shoppers by offering a familiar, convention, and secure platform. By replicating </a:t>
            </a:r>
            <a:r>
              <a:rPr lang="en-US" dirty="0" smtClean="0"/>
              <a:t>some </a:t>
            </a:r>
            <a:r>
              <a:rPr lang="en-US" dirty="0" err="1" smtClean="0"/>
              <a:t>amazon’s</a:t>
            </a:r>
            <a:r>
              <a:rPr lang="en-US" dirty="0" smtClean="0"/>
              <a:t> &amp; other shopping websites key </a:t>
            </a:r>
            <a:r>
              <a:rPr lang="en-US" dirty="0"/>
              <a:t>features, providing personalized, recommendations and ensuring </a:t>
            </a:r>
            <a:r>
              <a:rPr lang="en-US" dirty="0" err="1" smtClean="0"/>
              <a:t>reliabal</a:t>
            </a:r>
            <a:r>
              <a:rPr lang="en-US" dirty="0" smtClean="0"/>
              <a:t> transactions, </a:t>
            </a:r>
            <a:r>
              <a:rPr lang="en-US" dirty="0"/>
              <a:t>the solution brings value to users in term of convenience, </a:t>
            </a:r>
            <a:r>
              <a:rPr lang="en-US" dirty="0" smtClean="0"/>
              <a:t>trust, </a:t>
            </a:r>
            <a:r>
              <a:rPr lang="en-US" dirty="0"/>
              <a:t>information and an enhance shopping </a:t>
            </a:r>
            <a:r>
              <a:rPr lang="en-US" dirty="0" smtClean="0"/>
              <a:t>experience.</a:t>
            </a:r>
            <a:endParaRPr lang="en-US" dirty="0"/>
          </a:p>
        </p:txBody>
      </p:sp>
      <p:pic>
        <p:nvPicPr>
          <p:cNvPr id="5" name="Picture 4">
            <a:extLst>
              <a:ext uri="{FF2B5EF4-FFF2-40B4-BE49-F238E27FC236}">
                <a16:creationId xmlns:a16="http://schemas.microsoft.com/office/drawing/2014/main" xmlns="" id="{3C02DE0A-F60F-876D-7D64-F144619AE2A8}"/>
              </a:ext>
            </a:extLst>
          </p:cNvPr>
          <p:cNvPicPr>
            <a:picLocks noChangeAspect="1"/>
          </p:cNvPicPr>
          <p:nvPr/>
        </p:nvPicPr>
        <p:blipFill rotWithShape="1">
          <a:blip r:embed="rId3"/>
          <a:srcRect b="7541"/>
          <a:stretch/>
        </p:blipFill>
        <p:spPr>
          <a:xfrm>
            <a:off x="8396705" y="2264702"/>
            <a:ext cx="3407285" cy="2862374"/>
          </a:xfrm>
          <a:prstGeom prst="rect">
            <a:avLst/>
          </a:prstGeom>
        </p:spPr>
      </p:pic>
    </p:spTree>
    <p:extLst>
      <p:ext uri="{BB962C8B-B14F-4D97-AF65-F5344CB8AC3E}">
        <p14:creationId xmlns:p14="http://schemas.microsoft.com/office/powerpoint/2010/main" xmlns="" val="20768512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454731" y="960740"/>
            <a:ext cx="7706775" cy="1432264"/>
          </a:xfrm>
        </p:spPr>
        <p:txBody>
          <a:bodyPr anchor="ctr">
            <a:normAutofit/>
          </a:bodyPr>
          <a:lstStyle/>
          <a:p>
            <a:r>
              <a:rPr lang="en-US" sz="4000" b="1" u="sng" dirty="0" smtClean="0">
                <a:latin typeface="+mn-lt"/>
              </a:rPr>
              <a:t>HOW DID YOU CUSTOMIZE THE PROJECT AND MAKE IT YOUR OWN</a:t>
            </a:r>
            <a:endParaRPr lang="en-US" sz="4000" b="1" u="sng" dirty="0">
              <a:latin typeface="+mn-lt"/>
            </a:endParaRP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454731" y="2512391"/>
            <a:ext cx="6500546" cy="3470119"/>
          </a:xfrm>
          <a:blipFill dpi="0" rotWithShape="1">
            <a:blip r:embed="rId3">
              <a:alphaModFix amt="0"/>
            </a:blip>
            <a:srcRect/>
            <a:tile tx="0" ty="0" sx="100000" sy="100000" flip="none" algn="tl"/>
          </a:blipFill>
        </p:spPr>
        <p:txBody>
          <a:bodyPr>
            <a:normAutofit fontScale="92500"/>
          </a:bodyPr>
          <a:lstStyle/>
          <a:p>
            <a:pPr marL="0" indent="0">
              <a:buNone/>
            </a:pPr>
            <a:r>
              <a:rPr lang="en-US" dirty="0"/>
              <a:t>The unique aspects and innovative features distinguish the </a:t>
            </a:r>
            <a:r>
              <a:rPr lang="en-US" dirty="0" smtClean="0"/>
              <a:t>Cara Shopping Clone Website </a:t>
            </a:r>
            <a:r>
              <a:rPr lang="en-US" dirty="0"/>
              <a:t>from the existing </a:t>
            </a:r>
            <a:r>
              <a:rPr lang="en-US" dirty="0" smtClean="0"/>
              <a:t>platform, </a:t>
            </a:r>
            <a:r>
              <a:rPr lang="en-US" dirty="0"/>
              <a:t>adding creativity, interactivity and personalization to the user </a:t>
            </a:r>
            <a:r>
              <a:rPr lang="en-US" dirty="0" smtClean="0"/>
              <a:t>experience. </a:t>
            </a:r>
            <a:r>
              <a:rPr lang="en-US" dirty="0"/>
              <a:t>By integrating customization, social </a:t>
            </a:r>
            <a:r>
              <a:rPr lang="en-US" dirty="0" smtClean="0"/>
              <a:t>integration, </a:t>
            </a:r>
            <a:r>
              <a:rPr lang="en-US" dirty="0"/>
              <a:t>AR </a:t>
            </a:r>
            <a:r>
              <a:rPr lang="en-US" dirty="0" smtClean="0"/>
              <a:t>shopping, </a:t>
            </a:r>
            <a:r>
              <a:rPr lang="en-US" dirty="0" err="1" smtClean="0"/>
              <a:t>gamification</a:t>
            </a:r>
            <a:r>
              <a:rPr lang="en-US" dirty="0" smtClean="0"/>
              <a:t> element, </a:t>
            </a:r>
            <a:r>
              <a:rPr lang="en-US" dirty="0"/>
              <a:t>and AI-driven recommendations the clone website offers users a remarkable and cutting-edge shopping platform.</a:t>
            </a:r>
          </a:p>
        </p:txBody>
      </p:sp>
      <p:pic>
        <p:nvPicPr>
          <p:cNvPr id="5" name="Picture 4">
            <a:extLst>
              <a:ext uri="{FF2B5EF4-FFF2-40B4-BE49-F238E27FC236}">
                <a16:creationId xmlns:a16="http://schemas.microsoft.com/office/drawing/2014/main" xmlns="" id="{B0C8CD56-925A-52F3-0CB0-2D22D3221DEB}"/>
              </a:ext>
            </a:extLst>
          </p:cNvPr>
          <p:cNvPicPr>
            <a:picLocks noChangeAspect="1"/>
          </p:cNvPicPr>
          <p:nvPr/>
        </p:nvPicPr>
        <p:blipFill>
          <a:blip r:embed="rId4">
            <a:extLst>
              <a:ext uri="{BEBA8EAE-BF5A-486C-A8C5-ECC9F3942E4B}">
                <a14:imgProps xmlns:a14="http://schemas.microsoft.com/office/drawing/2010/main" xmlns="">
                  <a14:imgLayer r:embed="rId5">
                    <a14:imgEffect>
                      <a14:backgroundRemoval t="10000" b="90000" l="10000" r="90000">
                        <a14:foregroundMark x1="21077" y1="34231" x2="19923" y2="58538"/>
                        <a14:foregroundMark x1="19923" y1="58538" x2="27538" y2="68769"/>
                        <a14:foregroundMark x1="27538" y1="68769" x2="40308" y2="68385"/>
                        <a14:foregroundMark x1="40308" y1="68385" x2="45462" y2="57846"/>
                        <a14:foregroundMark x1="45462" y1="57846" x2="45154" y2="46308"/>
                        <a14:foregroundMark x1="45154" y1="46308" x2="21846" y2="40615"/>
                        <a14:foregroundMark x1="21846" y1="40615" x2="20846" y2="39769"/>
                        <a14:foregroundMark x1="38538" y1="42000" x2="45154" y2="38231"/>
                        <a14:foregroundMark x1="31462" y1="46615" x2="24615" y2="44385"/>
                        <a14:foregroundMark x1="31000" y1="52615" x2="24154" y2="49923"/>
                        <a14:foregroundMark x1="31231" y1="57923" x2="31462" y2="59000"/>
                        <a14:foregroundMark x1="46538" y1="40846" x2="57615" y2="36462"/>
                        <a14:foregroundMark x1="57615" y1="36462" x2="48462" y2="43923"/>
                        <a14:foregroundMark x1="48462" y1="43923" x2="55154" y2="42846"/>
                        <a14:foregroundMark x1="71077" y1="22692" x2="68769" y2="33846"/>
                        <a14:foregroundMark x1="68769" y1="33846" x2="80000" y2="35462"/>
                        <a14:foregroundMark x1="80000" y1="35462" x2="80846" y2="24231"/>
                        <a14:foregroundMark x1="80846" y1="24231" x2="69615" y2="23077"/>
                        <a14:foregroundMark x1="69615" y1="23077" x2="69538" y2="23385"/>
                        <a14:foregroundMark x1="81077" y1="44000" x2="75615" y2="54615"/>
                        <a14:foregroundMark x1="75615" y1="54615" x2="70000" y2="44692"/>
                        <a14:foregroundMark x1="70000" y1="44692" x2="82000" y2="43923"/>
                        <a14:foregroundMark x1="82000" y1="43923" x2="68692" y2="43615"/>
                        <a14:foregroundMark x1="68692" y1="43615" x2="67308" y2="44385"/>
                        <a14:foregroundMark x1="81077" y1="61000" x2="69769" y2="57769"/>
                        <a14:foregroundMark x1="69769" y1="57769" x2="68231" y2="69000"/>
                        <a14:foregroundMark x1="68231" y1="69000" x2="78538" y2="75615"/>
                        <a14:foregroundMark x1="78538" y1="75615" x2="82385" y2="64385"/>
                        <a14:foregroundMark x1="82385" y1="64385" x2="81769" y2="62154"/>
                        <a14:foregroundMark x1="66692" y1="49923" x2="53308" y2="50077"/>
                        <a14:foregroundMark x1="53308" y1="50077" x2="64385" y2="48154"/>
                        <a14:foregroundMark x1="64385" y1="48154" x2="67154" y2="48846"/>
                      </a14:backgroundRemoval>
                    </a14:imgEffect>
                  </a14:imgLayer>
                </a14:imgProps>
              </a:ext>
            </a:extLst>
          </a:blip>
          <a:stretch>
            <a:fillRect/>
          </a:stretch>
        </p:blipFill>
        <p:spPr>
          <a:xfrm>
            <a:off x="7767397" y="1788120"/>
            <a:ext cx="4255415" cy="4255415"/>
          </a:xfrm>
          <a:prstGeom prst="rect">
            <a:avLst/>
          </a:prstGeom>
        </p:spPr>
      </p:pic>
    </p:spTree>
    <p:extLst>
      <p:ext uri="{BB962C8B-B14F-4D97-AF65-F5344CB8AC3E}">
        <p14:creationId xmlns:p14="http://schemas.microsoft.com/office/powerpoint/2010/main" xmlns="" val="36573865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581190" y="766187"/>
            <a:ext cx="11029616" cy="1188720"/>
          </a:xfrm>
        </p:spPr>
        <p:txBody>
          <a:bodyPr anchor="ctr"/>
          <a:lstStyle/>
          <a:p>
            <a:r>
              <a:rPr lang="en-GB" sz="4000" b="1" u="sng" dirty="0">
                <a:latin typeface="+mn-lt"/>
              </a:rPr>
              <a:t>MODELLING</a:t>
            </a:r>
            <a:endParaRPr lang="en-US" sz="4000" b="1" u="sng" dirty="0">
              <a:latin typeface="+mn-lt"/>
            </a:endParaRP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581190" y="2064917"/>
            <a:ext cx="6247628" cy="4228879"/>
          </a:xfrm>
        </p:spPr>
        <p:txBody>
          <a:bodyPr>
            <a:normAutofit lnSpcReduction="10000"/>
          </a:bodyPr>
          <a:lstStyle/>
          <a:p>
            <a:pPr marL="0" indent="0">
              <a:buNone/>
            </a:pPr>
            <a:r>
              <a:rPr lang="en-US" dirty="0"/>
              <a:t>The modeling of the </a:t>
            </a:r>
            <a:r>
              <a:rPr lang="en-US" dirty="0" smtClean="0"/>
              <a:t>Cara Shopping Clone Website </a:t>
            </a:r>
            <a:r>
              <a:rPr lang="en-US" dirty="0"/>
              <a:t>involves creating a user-centric platform with a robust product catalog, intuitive shopping cart functionality, secure payment gateway integration, and efficient order management system. Additionally, personalized recommendations and user reviews are incorporated to enhance the overall shopping experience and drive customer engagement.</a:t>
            </a:r>
          </a:p>
        </p:txBody>
      </p:sp>
      <p:pic>
        <p:nvPicPr>
          <p:cNvPr id="6" name="Picture 2"/>
          <p:cNvPicPr>
            <a:picLocks noChangeAspect="1" noChangeArrowheads="1"/>
          </p:cNvPicPr>
          <p:nvPr/>
        </p:nvPicPr>
        <p:blipFill>
          <a:blip r:embed="rId3"/>
          <a:srcRect/>
          <a:stretch>
            <a:fillRect/>
          </a:stretch>
        </p:blipFill>
        <p:spPr bwMode="auto">
          <a:xfrm>
            <a:off x="8303382" y="2682679"/>
            <a:ext cx="3453961" cy="1762711"/>
          </a:xfrm>
          <a:prstGeom prst="rect">
            <a:avLst/>
          </a:prstGeom>
          <a:noFill/>
          <a:ln w="9525">
            <a:solidFill>
              <a:schemeClr val="accent1"/>
            </a:solidFill>
            <a:miter lim="800000"/>
            <a:headEnd/>
            <a:tailEnd/>
          </a:ln>
        </p:spPr>
      </p:pic>
    </p:spTree>
    <p:extLst>
      <p:ext uri="{BB962C8B-B14F-4D97-AF65-F5344CB8AC3E}">
        <p14:creationId xmlns:p14="http://schemas.microsoft.com/office/powerpoint/2010/main" xmlns="" val="31840815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B2EC1-B7BF-CE7B-C9A6-7635DA95F4F6}"/>
              </a:ext>
            </a:extLst>
          </p:cNvPr>
          <p:cNvSpPr>
            <a:spLocks noGrp="1"/>
          </p:cNvSpPr>
          <p:nvPr>
            <p:ph type="title"/>
          </p:nvPr>
        </p:nvSpPr>
        <p:spPr>
          <a:xfrm>
            <a:off x="581192" y="707821"/>
            <a:ext cx="11029616" cy="1188720"/>
          </a:xfrm>
        </p:spPr>
        <p:txBody>
          <a:bodyPr anchor="ctr"/>
          <a:lstStyle/>
          <a:p>
            <a:r>
              <a:rPr lang="en-GB" sz="4000" b="1" u="sng" dirty="0" smtClean="0">
                <a:latin typeface="+mn-lt"/>
              </a:rPr>
              <a:t>RESULTS</a:t>
            </a:r>
            <a:endParaRPr lang="en-US" sz="4000" b="1" u="sng" dirty="0">
              <a:latin typeface="+mn-lt"/>
            </a:endParaRPr>
          </a:p>
        </p:txBody>
      </p:sp>
      <p:sp>
        <p:nvSpPr>
          <p:cNvPr id="3" name="Content Placeholder 2">
            <a:extLst>
              <a:ext uri="{FF2B5EF4-FFF2-40B4-BE49-F238E27FC236}">
                <a16:creationId xmlns:a16="http://schemas.microsoft.com/office/drawing/2014/main" xmlns="" id="{27EBACB0-5504-CAD6-951C-D14217A08A80}"/>
              </a:ext>
            </a:extLst>
          </p:cNvPr>
          <p:cNvSpPr>
            <a:spLocks noGrp="1"/>
          </p:cNvSpPr>
          <p:nvPr>
            <p:ph idx="1"/>
          </p:nvPr>
        </p:nvSpPr>
        <p:spPr>
          <a:xfrm>
            <a:off x="581191" y="2074646"/>
            <a:ext cx="6790280" cy="4072936"/>
          </a:xfrm>
        </p:spPr>
        <p:txBody>
          <a:bodyPr>
            <a:normAutofit/>
          </a:bodyPr>
          <a:lstStyle/>
          <a:p>
            <a:pPr marL="0" indent="0">
              <a:buNone/>
            </a:pPr>
            <a:r>
              <a:rPr lang="en-US" dirty="0"/>
              <a:t>The result of an </a:t>
            </a:r>
            <a:r>
              <a:rPr lang="en-US" dirty="0" smtClean="0"/>
              <a:t>Cara Shopping Clone Website </a:t>
            </a:r>
            <a:r>
              <a:rPr lang="en-US" dirty="0"/>
              <a:t>is a fully functional e-commerce platform that mimics the core features and functionalities of the </a:t>
            </a:r>
            <a:r>
              <a:rPr lang="en-US" dirty="0" smtClean="0"/>
              <a:t>Websites like Amazon, </a:t>
            </a:r>
            <a:r>
              <a:rPr lang="en-US" dirty="0" err="1" smtClean="0"/>
              <a:t>Flipkart</a:t>
            </a:r>
            <a:r>
              <a:rPr lang="en-US" dirty="0" smtClean="0"/>
              <a:t>, </a:t>
            </a:r>
            <a:r>
              <a:rPr lang="en-US" dirty="0" err="1" smtClean="0"/>
              <a:t>Mynta</a:t>
            </a:r>
            <a:r>
              <a:rPr lang="en-US" dirty="0" smtClean="0"/>
              <a:t> Etc... </a:t>
            </a:r>
            <a:r>
              <a:rPr lang="en-US" dirty="0"/>
              <a:t>Users can browse and purchase products, manage their orders, leave reviews, and receive personalized recommendations, providing a familiar and engaging shopping experience similar to </a:t>
            </a:r>
            <a:r>
              <a:rPr lang="en-US" dirty="0" smtClean="0"/>
              <a:t>Amazon, </a:t>
            </a:r>
            <a:r>
              <a:rPr lang="en-US" dirty="0" err="1" smtClean="0"/>
              <a:t>Flipkart</a:t>
            </a:r>
            <a:r>
              <a:rPr lang="en-US" dirty="0" smtClean="0"/>
              <a:t>, </a:t>
            </a:r>
            <a:r>
              <a:rPr lang="en-US" dirty="0" err="1" smtClean="0"/>
              <a:t>Myntra</a:t>
            </a:r>
            <a:r>
              <a:rPr lang="en-US" dirty="0" smtClean="0"/>
              <a:t>.</a:t>
            </a:r>
            <a:endParaRPr lang="en-US" dirty="0"/>
          </a:p>
        </p:txBody>
      </p:sp>
      <p:pic>
        <p:nvPicPr>
          <p:cNvPr id="3075" name="Picture 3" descr="D:\Clone Website\Presentation\Images\HomePage.PNG"/>
          <p:cNvPicPr>
            <a:picLocks noChangeAspect="1" noChangeArrowheads="1"/>
          </p:cNvPicPr>
          <p:nvPr/>
        </p:nvPicPr>
        <p:blipFill>
          <a:blip r:embed="rId3"/>
          <a:srcRect/>
          <a:stretch>
            <a:fillRect/>
          </a:stretch>
        </p:blipFill>
        <p:spPr bwMode="auto">
          <a:xfrm>
            <a:off x="7741699" y="379535"/>
            <a:ext cx="4117365" cy="1941634"/>
          </a:xfrm>
          <a:prstGeom prst="rect">
            <a:avLst/>
          </a:prstGeom>
          <a:noFill/>
          <a:ln>
            <a:solidFill>
              <a:schemeClr val="accent1"/>
            </a:solidFill>
          </a:ln>
        </p:spPr>
      </p:pic>
      <p:pic>
        <p:nvPicPr>
          <p:cNvPr id="3076" name="Picture 4" descr="D:\Clone Website\Presentation\Images\HomePage2.PNG"/>
          <p:cNvPicPr>
            <a:picLocks noChangeAspect="1" noChangeArrowheads="1"/>
          </p:cNvPicPr>
          <p:nvPr/>
        </p:nvPicPr>
        <p:blipFill>
          <a:blip r:embed="rId4"/>
          <a:srcRect/>
          <a:stretch>
            <a:fillRect/>
          </a:stretch>
        </p:blipFill>
        <p:spPr bwMode="auto">
          <a:xfrm>
            <a:off x="7749100" y="2485441"/>
            <a:ext cx="4114800" cy="1895856"/>
          </a:xfrm>
          <a:prstGeom prst="rect">
            <a:avLst/>
          </a:prstGeom>
          <a:noFill/>
          <a:ln>
            <a:solidFill>
              <a:schemeClr val="accent1"/>
            </a:solidFill>
          </a:ln>
        </p:spPr>
      </p:pic>
      <p:pic>
        <p:nvPicPr>
          <p:cNvPr id="3078" name="Picture 6" descr="D:\Clone Website\Presentation\Images\HomePage4.PNG"/>
          <p:cNvPicPr>
            <a:picLocks noChangeAspect="1" noChangeArrowheads="1"/>
          </p:cNvPicPr>
          <p:nvPr/>
        </p:nvPicPr>
        <p:blipFill>
          <a:blip r:embed="rId5"/>
          <a:srcRect/>
          <a:stretch>
            <a:fillRect/>
          </a:stretch>
        </p:blipFill>
        <p:spPr bwMode="auto">
          <a:xfrm>
            <a:off x="7749177" y="4522376"/>
            <a:ext cx="4114800" cy="1899138"/>
          </a:xfrm>
          <a:prstGeom prst="rect">
            <a:avLst/>
          </a:prstGeom>
          <a:noFill/>
          <a:ln>
            <a:solidFill>
              <a:schemeClr val="accent1"/>
            </a:solidFill>
          </a:ln>
        </p:spPr>
      </p:pic>
    </p:spTree>
    <p:extLst>
      <p:ext uri="{BB962C8B-B14F-4D97-AF65-F5344CB8AC3E}">
        <p14:creationId xmlns:p14="http://schemas.microsoft.com/office/powerpoint/2010/main" xmlns="" val="33196273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181</TotalTime>
  <Words>491</Words>
  <Application>Microsoft Office PowerPoint</Application>
  <PresentationFormat>Custom</PresentationFormat>
  <Paragraphs>39</Paragraphs>
  <Slides>10</Slides>
  <Notes>1</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Slide 1</vt:lpstr>
      <vt:lpstr>PROJECT TITLE/PROBLEM STATEMENT </vt:lpstr>
      <vt:lpstr>AGENDA</vt:lpstr>
      <vt:lpstr>PROJECT  OVERVIEW</vt:lpstr>
      <vt:lpstr>WHO ARE THE END USERS OF THIS PROJECT?</vt:lpstr>
      <vt:lpstr> YOUR SOLUTION AND ITS VALUE PROPOSITION</vt:lpstr>
      <vt:lpstr>HOW DID YOU CUSTOMIZE THE PROJECT AND MAKE IT YOUR OWN</vt:lpstr>
      <vt:lpstr>MODELLING</vt:lpstr>
      <vt:lpstr>RESULTS</vt:lpstr>
      <vt:lpstr>LINKS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sanjay_bhojwani</cp:lastModifiedBy>
  <cp:revision>19</cp:revision>
  <dcterms:created xsi:type="dcterms:W3CDTF">2021-05-26T16:50:10Z</dcterms:created>
  <dcterms:modified xsi:type="dcterms:W3CDTF">2023-07-22T10:42:47Z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